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518276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887177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25501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986539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121841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058257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1170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644060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65230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947583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778056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2015/5/5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030940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5" baseType="lpstr">
      <vt:lpstr>宋体</vt:lpstr>
      <vt:lpstr>Arial</vt:lpstr>
      <vt:lpstr>Calibri</vt:lpstr>
      <vt:lpstr>Calibri Light</vt:lpstr>
      <vt:lpstr>Office 主题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2015-05-05T08:02:14Z</dcterms:created>
  <dcterms:modified xsi:type="dcterms:W3CDTF">2015-05-05T08:03:13Z</dcterms:modified>
</cp:coreProperties>
</file>

<file path=docProps/thumbnail.jpeg>
</file>